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69209"/>
  </p:normalViewPr>
  <p:slideViewPr>
    <p:cSldViewPr snapToGrid="0" snapToObjects="1">
      <p:cViewPr varScale="1">
        <p:scale>
          <a:sx n="113" d="100"/>
          <a:sy n="113" d="100"/>
        </p:scale>
        <p:origin x="11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so that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endParaRPr lang="en-US" dirty="0"/>
          </a:p>
          <a:p>
            <a:r>
              <a:rPr lang="en-US" dirty="0"/>
              <a:t>This is the Pull Request</a:t>
            </a:r>
          </a:p>
          <a:p>
            <a:endParaRPr lang="en-US" dirty="0"/>
          </a:p>
          <a:p>
            <a:r>
              <a:rPr lang="en-US" dirty="0"/>
              <a:t>This is where you will get to with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how PRs are handled by the upstream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</a:t>
            </a:r>
          </a:p>
          <a:p>
            <a:r>
              <a:rPr lang="en-US" dirty="0"/>
              <a:t>  - who made the changes, </a:t>
            </a:r>
          </a:p>
          <a:p>
            <a:r>
              <a:rPr lang="en-US" dirty="0"/>
              <a:t>  - when the changes were made</a:t>
            </a:r>
          </a:p>
          <a:p>
            <a:r>
              <a:rPr lang="en-US" dirty="0"/>
              <a:t>  - a description of the changes and their purpose</a:t>
            </a:r>
          </a:p>
          <a:p>
            <a:r>
              <a:rPr lang="en-US" dirty="0"/>
              <a:t>  - a unique id for the commit.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You can 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this happens via the pull requests that we’ve mentioned.</a:t>
            </a:r>
          </a:p>
          <a:p>
            <a:r>
              <a:rPr lang="en-US" dirty="0"/>
              <a:t>    - we’ll see how that works in a bit…</a:t>
            </a:r>
          </a:p>
          <a:p>
            <a:r>
              <a:rPr lang="en-US" dirty="0"/>
              <a:t>    - but basically if they accept your changes</a:t>
            </a:r>
          </a:p>
          <a:p>
            <a:r>
              <a:rPr lang="en-US" dirty="0"/>
              <a:t>  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(and any others too if you request them),</a:t>
            </a:r>
          </a:p>
          <a:p>
            <a:r>
              <a:rPr lang="en-US" dirty="0"/>
              <a:t>Which includes all of the commits and all of the history as well.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 (ls)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Ultimately, it is the changes that you make to the local files that will become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It is just a copy of the main branch at this point.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Switching to a feature branch makes it the target for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10 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97935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79471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3C797A-FD6A-D3D3-FA90-BBA20CB91251}"/>
              </a:ext>
            </a:extLst>
          </p:cNvPr>
          <p:cNvSpPr txBox="1"/>
          <p:nvPr/>
        </p:nvSpPr>
        <p:spPr>
          <a:xfrm>
            <a:off x="762000" y="232388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 and their purpose.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65D05-C035-D2F4-51EA-ECBC7B91D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EE551C-A445-73A0-F2AB-014EB2F8B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5289</TotalTime>
  <Words>2403</Words>
  <Application>Microsoft Macintosh PowerPoint</Application>
  <PresentationFormat>On-screen Show (16:9)</PresentationFormat>
  <Paragraphs>279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10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375</cp:revision>
  <cp:lastPrinted>2021-10-20T14:35:33Z</cp:lastPrinted>
  <dcterms:created xsi:type="dcterms:W3CDTF">2020-09-29T11:59:10Z</dcterms:created>
  <dcterms:modified xsi:type="dcterms:W3CDTF">2022-11-07T22:45:12Z</dcterms:modified>
</cp:coreProperties>
</file>

<file path=docProps/thumbnail.jpeg>
</file>